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4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8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4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8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3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6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6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7EF6-FB21-4B4C-B0EB-2955990BAF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678F-417D-4BD4-B187-8CA40EC2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01399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828675"/>
            <a:ext cx="56483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0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78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21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7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3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4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Nationwide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Mielke, Kevin</dc:creator>
  <cp:lastModifiedBy>Sand, Emma</cp:lastModifiedBy>
  <cp:revision>3</cp:revision>
  <dcterms:created xsi:type="dcterms:W3CDTF">2016-05-25T13:33:42Z</dcterms:created>
  <dcterms:modified xsi:type="dcterms:W3CDTF">2017-06-27T17:36:59Z</dcterms:modified>
</cp:coreProperties>
</file>